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864"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47B2CA01-0DAF-49C8-B17C-2E4D04C7C2F3}" type="datetimeFigureOut">
              <a:rPr lang="cs-CZ" smtClean="0"/>
              <a:t>10.11.2013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1534275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47B2CA01-0DAF-49C8-B17C-2E4D04C7C2F3}" type="datetimeFigureOut">
              <a:rPr lang="cs-CZ" smtClean="0"/>
              <a:t>10.11.2013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2156405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47B2CA01-0DAF-49C8-B17C-2E4D04C7C2F3}" type="datetimeFigureOut">
              <a:rPr lang="cs-CZ" smtClean="0"/>
              <a:t>10.11.2013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270233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47B2CA01-0DAF-49C8-B17C-2E4D04C7C2F3}" type="datetimeFigureOut">
              <a:rPr lang="cs-CZ" smtClean="0"/>
              <a:t>10.11.2013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3060697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B2CA01-0DAF-49C8-B17C-2E4D04C7C2F3}" type="datetimeFigureOut">
              <a:rPr lang="cs-CZ" smtClean="0"/>
              <a:t>10.11.2013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288967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47B2CA01-0DAF-49C8-B17C-2E4D04C7C2F3}" type="datetimeFigureOut">
              <a:rPr lang="cs-CZ" smtClean="0"/>
              <a:t>10.11.2013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770062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47B2CA01-0DAF-49C8-B17C-2E4D04C7C2F3}" type="datetimeFigureOut">
              <a:rPr lang="cs-CZ" smtClean="0"/>
              <a:t>10.11.2013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171661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47B2CA01-0DAF-49C8-B17C-2E4D04C7C2F3}" type="datetimeFigureOut">
              <a:rPr lang="cs-CZ" smtClean="0"/>
              <a:t>10.11.2013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344496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2CA01-0DAF-49C8-B17C-2E4D04C7C2F3}" type="datetimeFigureOut">
              <a:rPr lang="cs-CZ" smtClean="0"/>
              <a:t>10.11.2013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896139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B2CA01-0DAF-49C8-B17C-2E4D04C7C2F3}" type="datetimeFigureOut">
              <a:rPr lang="cs-CZ" smtClean="0"/>
              <a:t>10.11.2013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3456859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B2CA01-0DAF-49C8-B17C-2E4D04C7C2F3}" type="datetimeFigureOut">
              <a:rPr lang="cs-CZ" smtClean="0"/>
              <a:t>10.11.2013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9976374-559A-48F6-8B4E-DA73390EF050}" type="slidenum">
              <a:rPr lang="cs-CZ" smtClean="0"/>
              <a:t>‹#›</a:t>
            </a:fld>
            <a:endParaRPr lang="cs-CZ"/>
          </a:p>
        </p:txBody>
      </p:sp>
    </p:spTree>
    <p:extLst>
      <p:ext uri="{BB962C8B-B14F-4D97-AF65-F5344CB8AC3E}">
        <p14:creationId xmlns:p14="http://schemas.microsoft.com/office/powerpoint/2010/main" val="4174938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2CA01-0DAF-49C8-B17C-2E4D04C7C2F3}" type="datetimeFigureOut">
              <a:rPr lang="cs-CZ" smtClean="0"/>
              <a:t>10.11.2013</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76374-559A-48F6-8B4E-DA73390EF050}" type="slidenum">
              <a:rPr lang="cs-CZ" smtClean="0"/>
              <a:t>‹#›</a:t>
            </a:fld>
            <a:endParaRPr lang="cs-CZ"/>
          </a:p>
        </p:txBody>
      </p:sp>
    </p:spTree>
    <p:extLst>
      <p:ext uri="{BB962C8B-B14F-4D97-AF65-F5344CB8AC3E}">
        <p14:creationId xmlns:p14="http://schemas.microsoft.com/office/powerpoint/2010/main" val="1621757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1940" y="1196752"/>
            <a:ext cx="7488832" cy="13111282"/>
          </a:xfrm>
          <a:prstGeom prst="rect">
            <a:avLst/>
          </a:prstGeom>
        </p:spPr>
        <p:txBody>
          <a:bodyPr wrap="square">
            <a:spAutoFit/>
          </a:bodyPr>
          <a:lstStyle/>
          <a:p>
            <a:r>
              <a:rPr lang="cs-CZ" dirty="0" smtClean="0"/>
              <a:t>I need the second animation, to move this text from the position, where the first animation has left it.</a:t>
            </a:r>
          </a:p>
          <a:p>
            <a:endParaRPr lang="cs-CZ" dirty="0"/>
          </a:p>
          <a:p>
            <a:r>
              <a:rPr lang="cs-CZ" dirty="0" smtClean="0"/>
              <a:t>Try F5 or Shift+F5 </a:t>
            </a:r>
            <a:r>
              <a:rPr lang="cs-CZ" smtClean="0"/>
              <a:t>and 2 clicks to </a:t>
            </a:r>
            <a:r>
              <a:rPr lang="cs-CZ" dirty="0" smtClean="0"/>
              <a:t>see what happens now.</a:t>
            </a:r>
          </a:p>
          <a:p>
            <a:endParaRPr lang="cs-CZ" dirty="0"/>
          </a:p>
          <a:p>
            <a:r>
              <a:rPr lang="cs-CZ" dirty="0" smtClean="0"/>
              <a:t>Lorem ipsum dolor sit amet consectetuer quis risus Suspendisse fermentum ut. Vestibulum mus congue dictum turpis cursus Nulla Donec felis pretium sem. Faucibus odio libero pellentesque malesuada pellentesque molestie et urna id Sed. Lorem.</a:t>
            </a:r>
          </a:p>
          <a:p>
            <a:endParaRPr lang="cs-CZ" dirty="0" smtClean="0"/>
          </a:p>
          <a:p>
            <a:r>
              <a:rPr lang="cs-CZ" dirty="0" smtClean="0"/>
              <a:t>Justo nec at nibh iaculis eu magna sem Suspendisse et vitae. Dapibus dapibus Vestibulum risus nibh tortor condimentum commodo consequat tempor iaculis. Est leo lacinia sed velit facilisis nascetur Vestibulum et In id. Et.</a:t>
            </a:r>
          </a:p>
          <a:p>
            <a:endParaRPr lang="cs-CZ" dirty="0" smtClean="0"/>
          </a:p>
          <a:p>
            <a:r>
              <a:rPr lang="cs-CZ" dirty="0" smtClean="0"/>
              <a:t>Wisi libero eu eget quis congue congue fringilla dictumst fringilla ante. </a:t>
            </a:r>
          </a:p>
          <a:p>
            <a:endParaRPr lang="cs-CZ" dirty="0" smtClean="0"/>
          </a:p>
          <a:p>
            <a:r>
              <a:rPr lang="cs-CZ" dirty="0" smtClean="0"/>
              <a:t>Curabitur Nam eget et Integer tincidunt justo faucibus Vivamus Ut id. Vitae habitant interdum eu pellentesque pretium id est.</a:t>
            </a:r>
          </a:p>
          <a:p>
            <a:endParaRPr lang="cs-CZ" dirty="0" smtClean="0"/>
          </a:p>
          <a:p>
            <a:r>
              <a:rPr lang="cs-CZ" dirty="0" smtClean="0"/>
              <a:t>Convallis Nam Nam faucibus ut lacus porttitor pretium facilisi Sed dapibus. Pede ligula In ut et lacinia Maecenas tempus gravida Curabitur facilisi. Fusce metus pharetra pede Aenean lacinia.</a:t>
            </a:r>
          </a:p>
          <a:p>
            <a:endParaRPr lang="cs-CZ" dirty="0" smtClean="0"/>
          </a:p>
          <a:p>
            <a:r>
              <a:rPr lang="cs-CZ" dirty="0" smtClean="0"/>
              <a:t>Nulla dictumst pede montes quis Pellentesque Curabitur tempus porta auctor laoreet. Suspendisse sed Vestibulum fames Cras lacus nunc consequat pellentesque ante urna. Volutpat Phasellus enim adipiscing Maecenas vitae faucibus orci iaculis.</a:t>
            </a:r>
          </a:p>
          <a:p>
            <a:endParaRPr lang="cs-CZ" dirty="0" smtClean="0"/>
          </a:p>
          <a:p>
            <a:r>
              <a:rPr lang="cs-CZ" dirty="0" smtClean="0"/>
              <a:t>In Fusce semper Nam dui urna ut vel nibh nibh consequat. Semper Maecenas dolor mauris condimentum Integer auctor dui vel facilisi dis. Eget at vel Donec ridiculus Curabitur et velit Nullam nibh non. Habitant arcu pede et Phasellus feugiat nulla ante Vestibulum laoreet condimentum. Non consequat vitae fringilla cursus eu id.</a:t>
            </a:r>
          </a:p>
          <a:p>
            <a:endParaRPr lang="cs-CZ" dirty="0" smtClean="0"/>
          </a:p>
          <a:p>
            <a:r>
              <a:rPr lang="cs-CZ" dirty="0" smtClean="0"/>
              <a:t>Dignissim magna eros ac eros libero tempor gravida eu elit augue. Magna Lorem elit tellus sed malesuada sit quam id congue ac. Dictum et Vestibulum vel et nibh Aenean platea Phasellus Aliquam.</a:t>
            </a:r>
          </a:p>
          <a:p>
            <a:endParaRPr lang="cs-CZ" dirty="0" smtClean="0"/>
          </a:p>
          <a:p>
            <a:r>
              <a:rPr lang="cs-CZ" dirty="0" smtClean="0"/>
              <a:t>Aenean eget nulla Morbi Donec in Aenean tempor Pellentesque mi semper. Facilisi eros elit tempus Curabitur.</a:t>
            </a:r>
          </a:p>
          <a:p>
            <a:endParaRPr lang="cs-CZ" dirty="0" smtClean="0"/>
          </a:p>
          <a:p>
            <a:r>
              <a:rPr lang="cs-CZ" dirty="0" smtClean="0"/>
              <a:t>Rhoncus interdum ac et Aliquam est dignissim justo sagittis neque et. Sem Morbi Ut urna lorem mauris interdum facilisi turpis justo eget. Turpis dictumst ligula sollicitudin tincidunt tristique id tristique cursus felis Curabitur. Vestibulum natoque magnis mus pede ac nec aliquet magna facilisis wisi. Aliquam lacus turpis Vivamus a rutrum Morbi.</a:t>
            </a:r>
          </a:p>
          <a:p>
            <a:endParaRPr lang="cs-CZ" dirty="0"/>
          </a:p>
        </p:txBody>
      </p:sp>
      <p:sp>
        <p:nvSpPr>
          <p:cNvPr id="5" name="Rectangle 4"/>
          <p:cNvSpPr/>
          <p:nvPr/>
        </p:nvSpPr>
        <p:spPr>
          <a:xfrm>
            <a:off x="-5644" y="0"/>
            <a:ext cx="9144000" cy="562372"/>
          </a:xfrm>
          <a:prstGeom prst="rect">
            <a:avLst/>
          </a:prstGeom>
          <a:solidFill>
            <a:schemeClr val="bg1"/>
          </a:solidFill>
          <a:ln>
            <a:noFill/>
          </a:ln>
          <a:effectLst>
            <a:glow rad="850900">
              <a:schemeClr val="bg1"/>
            </a:glow>
          </a:effectLst>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cs-CZ"/>
          </a:p>
        </p:txBody>
      </p:sp>
      <p:sp>
        <p:nvSpPr>
          <p:cNvPr id="6" name="Rectangle 5"/>
          <p:cNvSpPr/>
          <p:nvPr/>
        </p:nvSpPr>
        <p:spPr>
          <a:xfrm>
            <a:off x="0" y="6339249"/>
            <a:ext cx="9144000" cy="562372"/>
          </a:xfrm>
          <a:prstGeom prst="rect">
            <a:avLst/>
          </a:prstGeom>
          <a:solidFill>
            <a:schemeClr val="bg1"/>
          </a:solidFill>
          <a:ln>
            <a:noFill/>
          </a:ln>
          <a:effectLst>
            <a:glow rad="850900">
              <a:schemeClr val="bg1"/>
            </a:glow>
          </a:effectLst>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133698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25 E" pathEditMode="relative" ptsTypes="">
                                      <p:cBhvr>
                                        <p:cTn id="6" dur="2000" fill="hold"/>
                                        <p:tgtEl>
                                          <p:spTgt spid="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grpId="1" nodeType="clickEffect">
                                  <p:stCondLst>
                                    <p:cond delay="0"/>
                                  </p:stCondLst>
                                  <p:childTnLst>
                                    <p:animMotion origin="layout" path="M 0 0 L 0 -0.25 E" pathEditMode="relative" ptsTypes="">
                                      <p:cBhvr>
                                        <p:cTn id="10"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theme/theme1.xml><?xml version="1.0" encoding="utf-8"?>
<a:theme xmlns:a="http://schemas.openxmlformats.org/drawingml/2006/main" name="Office Theme">
  <a:themeElements>
    <a:clrScheme name="Office">
      <a:dk1>
        <a:sysClr val="windowText" lastClr="1E1E1E"/>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374</Words>
  <Application>Microsoft Office PowerPoint</Application>
  <PresentationFormat>On-screen Show (4:3)</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Jakub</dc:creator>
  <cp:lastModifiedBy>Jakub</cp:lastModifiedBy>
  <cp:revision>1</cp:revision>
  <dcterms:created xsi:type="dcterms:W3CDTF">2013-11-10T21:45:32Z</dcterms:created>
  <dcterms:modified xsi:type="dcterms:W3CDTF">2013-11-10T21:50:50Z</dcterms:modified>
</cp:coreProperties>
</file>